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haela CURCA" userId="547127d5-15b9-4794-8ed7-04ebdd6d5f43" providerId="ADAL" clId="{C7935034-A47C-4139-8C40-985E0CF79214}"/>
    <pc:docChg chg="undo custSel addSld delSld modSld">
      <pc:chgData name="Mihaela CURCA" userId="547127d5-15b9-4794-8ed7-04ebdd6d5f43" providerId="ADAL" clId="{C7935034-A47C-4139-8C40-985E0CF79214}" dt="2024-10-02T07:11:49.887" v="3286" actId="1076"/>
      <pc:docMkLst>
        <pc:docMk/>
      </pc:docMkLst>
      <pc:sldChg chg="addSp delSp modSp del mod setBg">
        <pc:chgData name="Mihaela CURCA" userId="547127d5-15b9-4794-8ed7-04ebdd6d5f43" providerId="ADAL" clId="{C7935034-A47C-4139-8C40-985E0CF79214}" dt="2024-10-02T06:52:42.761" v="1685" actId="2696"/>
        <pc:sldMkLst>
          <pc:docMk/>
          <pc:sldMk cId="1245127860" sldId="263"/>
        </pc:sldMkLst>
        <pc:picChg chg="add del mod">
          <ac:chgData name="Mihaela CURCA" userId="547127d5-15b9-4794-8ed7-04ebdd6d5f43" providerId="ADAL" clId="{C7935034-A47C-4139-8C40-985E0CF79214}" dt="2024-10-02T06:48:15.476" v="403" actId="478"/>
          <ac:picMkLst>
            <pc:docMk/>
            <pc:sldMk cId="1245127860" sldId="263"/>
            <ac:picMk id="3" creationId="{C9D0792E-7C2B-BC38-2E08-E409C963DE6E}"/>
          </ac:picMkLst>
        </pc:picChg>
        <pc:picChg chg="add mod">
          <ac:chgData name="Mihaela CURCA" userId="547127d5-15b9-4794-8ed7-04ebdd6d5f43" providerId="ADAL" clId="{C7935034-A47C-4139-8C40-985E0CF79214}" dt="2024-10-02T06:52:35.493" v="1684" actId="14861"/>
          <ac:picMkLst>
            <pc:docMk/>
            <pc:sldMk cId="1245127860" sldId="263"/>
            <ac:picMk id="5" creationId="{AB66A732-BC36-CC20-0224-BB88991A4F04}"/>
          </ac:picMkLst>
        </pc:picChg>
      </pc:sldChg>
      <pc:sldChg chg="addSp delSp modSp new mod setBg">
        <pc:chgData name="Mihaela CURCA" userId="547127d5-15b9-4794-8ed7-04ebdd6d5f43" providerId="ADAL" clId="{C7935034-A47C-4139-8C40-985E0CF79214}" dt="2024-10-02T07:02:23.429" v="2947" actId="1076"/>
        <pc:sldMkLst>
          <pc:docMk/>
          <pc:sldMk cId="2308045607" sldId="263"/>
        </pc:sldMkLst>
        <pc:spChg chg="del">
          <ac:chgData name="Mihaela CURCA" userId="547127d5-15b9-4794-8ed7-04ebdd6d5f43" providerId="ADAL" clId="{C7935034-A47C-4139-8C40-985E0CF79214}" dt="2024-10-02T06:52:49.027" v="1687" actId="478"/>
          <ac:spMkLst>
            <pc:docMk/>
            <pc:sldMk cId="2308045607" sldId="263"/>
            <ac:spMk id="2" creationId="{1C18D590-FF52-2384-67BC-80B267288381}"/>
          </ac:spMkLst>
        </pc:spChg>
        <pc:spChg chg="del">
          <ac:chgData name="Mihaela CURCA" userId="547127d5-15b9-4794-8ed7-04ebdd6d5f43" providerId="ADAL" clId="{C7935034-A47C-4139-8C40-985E0CF79214}" dt="2024-10-02T06:52:50.264" v="1688" actId="478"/>
          <ac:spMkLst>
            <pc:docMk/>
            <pc:sldMk cId="2308045607" sldId="263"/>
            <ac:spMk id="3" creationId="{ADF6CAB2-C495-BFF7-9BD9-BDF58FD2E285}"/>
          </ac:spMkLst>
        </pc:spChg>
        <pc:spChg chg="add mod">
          <ac:chgData name="Mihaela CURCA" userId="547127d5-15b9-4794-8ed7-04ebdd6d5f43" providerId="ADAL" clId="{C7935034-A47C-4139-8C40-985E0CF79214}" dt="2024-10-02T07:02:23.429" v="2947" actId="1076"/>
          <ac:spMkLst>
            <pc:docMk/>
            <pc:sldMk cId="2308045607" sldId="263"/>
            <ac:spMk id="7" creationId="{F2B2FF04-2776-0AA4-EDA1-2CF472A4BBB7}"/>
          </ac:spMkLst>
        </pc:spChg>
        <pc:spChg chg="add mod">
          <ac:chgData name="Mihaela CURCA" userId="547127d5-15b9-4794-8ed7-04ebdd6d5f43" providerId="ADAL" clId="{C7935034-A47C-4139-8C40-985E0CF79214}" dt="2024-10-02T07:02:16.244" v="2946" actId="1076"/>
          <ac:spMkLst>
            <pc:docMk/>
            <pc:sldMk cId="2308045607" sldId="263"/>
            <ac:spMk id="9" creationId="{DFD9FE23-7721-A444-03BD-FDF2D2878A58}"/>
          </ac:spMkLst>
        </pc:spChg>
        <pc:spChg chg="add mod">
          <ac:chgData name="Mihaela CURCA" userId="547127d5-15b9-4794-8ed7-04ebdd6d5f43" providerId="ADAL" clId="{C7935034-A47C-4139-8C40-985E0CF79214}" dt="2024-10-02T07:02:03.599" v="2945" actId="1076"/>
          <ac:spMkLst>
            <pc:docMk/>
            <pc:sldMk cId="2308045607" sldId="263"/>
            <ac:spMk id="11" creationId="{6715A65E-BB41-FC84-BBDE-66F86F7EB8AC}"/>
          </ac:spMkLst>
        </pc:spChg>
        <pc:spChg chg="add mod">
          <ac:chgData name="Mihaela CURCA" userId="547127d5-15b9-4794-8ed7-04ebdd6d5f43" providerId="ADAL" clId="{C7935034-A47C-4139-8C40-985E0CF79214}" dt="2024-10-02T07:01:54.439" v="2944" actId="1076"/>
          <ac:spMkLst>
            <pc:docMk/>
            <pc:sldMk cId="2308045607" sldId="263"/>
            <ac:spMk id="14" creationId="{B92D4176-7AC2-43F0-A8DE-A247C6E73689}"/>
          </ac:spMkLst>
        </pc:spChg>
        <pc:spChg chg="add mod">
          <ac:chgData name="Mihaela CURCA" userId="547127d5-15b9-4794-8ed7-04ebdd6d5f43" providerId="ADAL" clId="{C7935034-A47C-4139-8C40-985E0CF79214}" dt="2024-10-02T07:01:50.617" v="2943" actId="1076"/>
          <ac:spMkLst>
            <pc:docMk/>
            <pc:sldMk cId="2308045607" sldId="263"/>
            <ac:spMk id="16" creationId="{07ABACB2-11E7-AD2D-27D0-C71E350DC4CF}"/>
          </ac:spMkLst>
        </pc:spChg>
        <pc:picChg chg="add del mod">
          <ac:chgData name="Mihaela CURCA" userId="547127d5-15b9-4794-8ed7-04ebdd6d5f43" providerId="ADAL" clId="{C7935034-A47C-4139-8C40-985E0CF79214}" dt="2024-10-02T06:55:21.791" v="2056" actId="478"/>
          <ac:picMkLst>
            <pc:docMk/>
            <pc:sldMk cId="2308045607" sldId="263"/>
            <ac:picMk id="5" creationId="{A52F3751-0E90-3EA9-ECC2-6A68307D454B}"/>
          </ac:picMkLst>
        </pc:picChg>
        <pc:cxnChg chg="add mod">
          <ac:chgData name="Mihaela CURCA" userId="547127d5-15b9-4794-8ed7-04ebdd6d5f43" providerId="ADAL" clId="{C7935034-A47C-4139-8C40-985E0CF79214}" dt="2024-10-02T06:59:34.462" v="2596" actId="1076"/>
          <ac:cxnSpMkLst>
            <pc:docMk/>
            <pc:sldMk cId="2308045607" sldId="263"/>
            <ac:cxnSpMk id="12" creationId="{101A478A-43CC-79F4-649E-EDDD1204E138}"/>
          </ac:cxnSpMkLst>
        </pc:cxnChg>
      </pc:sldChg>
      <pc:sldChg chg="addSp delSp modSp new mod setBg">
        <pc:chgData name="Mihaela CURCA" userId="547127d5-15b9-4794-8ed7-04ebdd6d5f43" providerId="ADAL" clId="{C7935034-A47C-4139-8C40-985E0CF79214}" dt="2024-10-02T07:11:49.887" v="3286" actId="1076"/>
        <pc:sldMkLst>
          <pc:docMk/>
          <pc:sldMk cId="2493636834" sldId="264"/>
        </pc:sldMkLst>
        <pc:spChg chg="del">
          <ac:chgData name="Mihaela CURCA" userId="547127d5-15b9-4794-8ed7-04ebdd6d5f43" providerId="ADAL" clId="{C7935034-A47C-4139-8C40-985E0CF79214}" dt="2024-10-02T07:02:28.888" v="2949" actId="478"/>
          <ac:spMkLst>
            <pc:docMk/>
            <pc:sldMk cId="2493636834" sldId="264"/>
            <ac:spMk id="2" creationId="{AE091043-285B-90F0-925E-3F2A7F11014E}"/>
          </ac:spMkLst>
        </pc:spChg>
        <pc:spChg chg="del">
          <ac:chgData name="Mihaela CURCA" userId="547127d5-15b9-4794-8ed7-04ebdd6d5f43" providerId="ADAL" clId="{C7935034-A47C-4139-8C40-985E0CF79214}" dt="2024-10-02T07:02:29.669" v="2950" actId="478"/>
          <ac:spMkLst>
            <pc:docMk/>
            <pc:sldMk cId="2493636834" sldId="264"/>
            <ac:spMk id="3" creationId="{9EA4630B-A012-C79C-BC7E-30D4915ADC1C}"/>
          </ac:spMkLst>
        </pc:spChg>
        <pc:spChg chg="add mod">
          <ac:chgData name="Mihaela CURCA" userId="547127d5-15b9-4794-8ed7-04ebdd6d5f43" providerId="ADAL" clId="{C7935034-A47C-4139-8C40-985E0CF79214}" dt="2024-10-02T07:11:49.887" v="3286" actId="1076"/>
          <ac:spMkLst>
            <pc:docMk/>
            <pc:sldMk cId="2493636834" sldId="264"/>
            <ac:spMk id="7" creationId="{4C2A60C8-04E2-358A-A0D7-40E2EFB23796}"/>
          </ac:spMkLst>
        </pc:spChg>
        <pc:spChg chg="add mod">
          <ac:chgData name="Mihaela CURCA" userId="547127d5-15b9-4794-8ed7-04ebdd6d5f43" providerId="ADAL" clId="{C7935034-A47C-4139-8C40-985E0CF79214}" dt="2024-10-02T07:11:39.581" v="3284" actId="1076"/>
          <ac:spMkLst>
            <pc:docMk/>
            <pc:sldMk cId="2493636834" sldId="264"/>
            <ac:spMk id="10" creationId="{D4349522-728E-D297-C0BC-51ABB218BA54}"/>
          </ac:spMkLst>
        </pc:spChg>
        <pc:picChg chg="add mod">
          <ac:chgData name="Mihaela CURCA" userId="547127d5-15b9-4794-8ed7-04ebdd6d5f43" providerId="ADAL" clId="{C7935034-A47C-4139-8C40-985E0CF79214}" dt="2024-10-02T07:11:21.017" v="3281" actId="1076"/>
          <ac:picMkLst>
            <pc:docMk/>
            <pc:sldMk cId="2493636834" sldId="264"/>
            <ac:picMk id="5" creationId="{C331617C-3F42-4614-9471-59FDD7589C6B}"/>
          </ac:picMkLst>
        </pc:picChg>
        <pc:cxnChg chg="add mod">
          <ac:chgData name="Mihaela CURCA" userId="547127d5-15b9-4794-8ed7-04ebdd6d5f43" providerId="ADAL" clId="{C7935034-A47C-4139-8C40-985E0CF79214}" dt="2024-10-02T07:11:42.831" v="3285" actId="1076"/>
          <ac:cxnSpMkLst>
            <pc:docMk/>
            <pc:sldMk cId="2493636834" sldId="264"/>
            <ac:cxnSpMk id="8" creationId="{6137ED6A-967F-8075-6899-9B888E0B1E2E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8FC4A9-2C5C-EA87-BAE8-3CD5500A4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94558C0-7829-F4CD-A2A3-0F075F2A02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4F0F33-492E-B017-B8EB-EEE9B145D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13D1-2F38-48A4-A9C5-405C2808C482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4E4D5E-B127-6A48-2F30-9852AA13A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5A191A-ABB8-7637-2924-BD3F74AFE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9E6D7-4871-4480-ADEF-7C04518805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974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C0DBA-DFC4-41C6-1A61-6542993C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3D8C67F-348F-286D-E607-9F4EABAE7C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78EE7F-B804-C7D6-3A4D-BD4CC8186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13D1-2F38-48A4-A9C5-405C2808C482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92E390-95DF-AD8B-2252-909CBD002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50C690-1720-7021-FA9C-4B36B9EEF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9E6D7-4871-4480-ADEF-7C04518805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601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F0C3088-1352-0275-AE48-80559B5F55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CB5E27A-D718-FB0E-C485-47F922B9E9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1759BE-C440-9FE1-AAD8-2F65B72D8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13D1-2F38-48A4-A9C5-405C2808C482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63760D-65AB-C4F1-21B4-689AEFEC1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4C1258-CCB5-E941-CD59-99EB8B770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9E6D7-4871-4480-ADEF-7C04518805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024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106C8C-5708-BAEF-44B1-3D9A5AB60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7B5E50-867F-755F-D09B-8412A4FC6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D09673-46C9-5648-4939-FE66094A3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13D1-2F38-48A4-A9C5-405C2808C482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D34496-1218-355B-DCCD-D8A8033A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9DE9A0-1629-2379-B013-55B073E68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9E6D7-4871-4480-ADEF-7C04518805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853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E81FC5-415D-DF8C-209F-096C66207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319A67-7B40-61D9-72B0-7870F2161F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258149-5A3E-9E04-4CE1-990F6B401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13D1-2F38-48A4-A9C5-405C2808C482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7CB221-3F75-377A-6E23-A0702AE91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D3D1D2-9F0F-15E0-5549-5DE63FD04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9E6D7-4871-4480-ADEF-7C04518805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044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A72355-26DB-0130-C578-A69DCD892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B8E2B8-47D3-F4C8-5756-A031DAC242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BA6DEC-B225-9A5F-253E-07C2FDE6A0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B7BF79-D5AB-93BF-5BBC-D8DBF2F37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13D1-2F38-48A4-A9C5-405C2808C482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676C17-1FB4-1427-61F2-A0D18F018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6EDC28-F6B3-5487-E302-9CB633AAA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9E6D7-4871-4480-ADEF-7C04518805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914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7374F6-5CBA-ABD3-1DAD-B317D35E6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24E3B4-5048-DA66-133D-2785DEC76E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194CAAA-E66C-F537-46FB-40D797FB87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A019C7-F26F-7273-EAA0-0262E4AAE1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FA9AB34-5191-AF25-76A7-9CF105F170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F4C6C6A-9C18-3C1C-0D44-CBE9691BA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13D1-2F38-48A4-A9C5-405C2808C482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C3872FE-7717-D6BB-207C-F6504C2E0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8E038AF-A6EA-B646-F3AA-411F494A0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9E6D7-4871-4480-ADEF-7C04518805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00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DF7AE7-9007-8551-2E10-997E04671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3778846-1660-C8B2-9555-A07A99E24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13D1-2F38-48A4-A9C5-405C2808C482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F357D2A-BD1E-17C3-CF21-00D2270B2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75E171D-61E7-61BC-CD6D-19931B635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9E6D7-4871-4480-ADEF-7C04518805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402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87CF59B-DAFC-8909-16D1-9E30DB0E8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13D1-2F38-48A4-A9C5-405C2808C482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3BEF9E9-89BD-D511-871C-507C6A8C9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2AA05D6-CBF2-EB91-6CB5-BBCC1B16F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9E6D7-4871-4480-ADEF-7C04518805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312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64A1F-B1D3-EF8C-6DDE-F0CAEBD1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D8C644-38DA-EE95-A1FC-380704A66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CD76A6-F725-AF05-A34E-8DECDA7ED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8CD5FA-9EDE-0188-5D7D-1D5286BDB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13D1-2F38-48A4-A9C5-405C2808C482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9C1B79-5573-23F2-AA9C-C0EFAD77E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F5CDF63-A9A0-F043-3FA3-1E56CC2F1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9E6D7-4871-4480-ADEF-7C04518805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170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A0EBA2-04C6-296A-A75C-CA99D8582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D8F0464-005C-8C2A-A5D5-63AD36A0E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2EF70DE-5BDC-5DE3-EE70-71E7E7BEFA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BF4CEC-713C-4D80-E3F5-6F416DF98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13D1-2F38-48A4-A9C5-405C2808C482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3D5CF0-8E68-6B5A-F1FA-1DB92A549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34DCF2-94D9-A241-39E9-CA9EBA811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9E6D7-4871-4480-ADEF-7C04518805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421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FFB15-81B7-7A4C-1DF0-60B47464F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77DBCB-66C2-EE83-1DD2-95463C23E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1166FC-F900-9B93-0AA1-1ED4504449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D13D1-2F38-48A4-A9C5-405C2808C482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312D15-C3B9-2016-8E59-36EE1CC7AD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2215A1-4CA4-E0F2-09F8-F15CD11B4C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9E6D7-4871-4480-ADEF-7C04518805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08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9E4F3C0-4C37-6189-9399-5FEAF7D28AF1}"/>
              </a:ext>
            </a:extLst>
          </p:cNvPr>
          <p:cNvSpPr txBox="1"/>
          <p:nvPr/>
        </p:nvSpPr>
        <p:spPr>
          <a:xfrm>
            <a:off x="2225441" y="1712577"/>
            <a:ext cx="7741118" cy="2062103"/>
          </a:xfrm>
          <a:prstGeom prst="rect">
            <a:avLst/>
          </a:prstGeom>
          <a:solidFill>
            <a:schemeClr val="accent1">
              <a:lumMod val="40000"/>
              <a:lumOff val="60000"/>
              <a:alpha val="89000"/>
            </a:schemeClr>
          </a:solidFill>
          <a:effectLst>
            <a:glow rad="787400">
              <a:schemeClr val="accent1">
                <a:lumMod val="20000"/>
                <a:lumOff val="80000"/>
                <a:alpha val="57000"/>
              </a:schemeClr>
            </a:glow>
            <a:softEdge rad="4699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Контрольно-Кассового Оборудования (ККО)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Республике Молдова</a:t>
            </a: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332D2538-1A70-26B5-D4EA-905C78C70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36" y="320947"/>
            <a:ext cx="3282214" cy="93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314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FACF93-AA13-C298-7366-52417E8F7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046" y="829782"/>
            <a:ext cx="7306777" cy="3905847"/>
          </a:xfrm>
          <a:prstGeom prst="rect">
            <a:avLst/>
          </a:prstGeom>
          <a:effectLst>
            <a:softEdge rad="9906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B892F3-86FB-D7D6-A73B-6FF746AEBE53}"/>
              </a:ext>
            </a:extLst>
          </p:cNvPr>
          <p:cNvSpPr txBox="1"/>
          <p:nvPr/>
        </p:nvSpPr>
        <p:spPr>
          <a:xfrm>
            <a:off x="413769" y="529313"/>
            <a:ext cx="63359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аспекты применения ККО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1CAAF2-5738-1E37-88B5-8579EEFA6EE0}"/>
              </a:ext>
            </a:extLst>
          </p:cNvPr>
          <p:cNvSpPr txBox="1"/>
          <p:nvPr/>
        </p:nvSpPr>
        <p:spPr>
          <a:xfrm>
            <a:off x="652112" y="1639322"/>
            <a:ext cx="6097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в ККО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386298-E0F1-02F7-A79F-5D23C91E017F}"/>
              </a:ext>
            </a:extLst>
          </p:cNvPr>
          <p:cNvSpPr txBox="1"/>
          <p:nvPr/>
        </p:nvSpPr>
        <p:spPr>
          <a:xfrm>
            <a:off x="652112" y="2378509"/>
            <a:ext cx="6097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Нормативная база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B59972-1670-A971-FF1A-D20091981B50}"/>
              </a:ext>
            </a:extLst>
          </p:cNvPr>
          <p:cNvSpPr txBox="1"/>
          <p:nvPr/>
        </p:nvSpPr>
        <p:spPr>
          <a:xfrm>
            <a:off x="652112" y="3183215"/>
            <a:ext cx="6097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ККО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46EE0B-ADA1-D7F0-6D95-D70E3EB3D247}"/>
              </a:ext>
            </a:extLst>
          </p:cNvPr>
          <p:cNvSpPr txBox="1"/>
          <p:nvPr/>
        </p:nvSpPr>
        <p:spPr>
          <a:xfrm>
            <a:off x="652112" y="3987474"/>
            <a:ext cx="6097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оборудования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2D0375-30AE-B43D-6262-42C8099CF838}"/>
              </a:ext>
            </a:extLst>
          </p:cNvPr>
          <p:cNvSpPr txBox="1"/>
          <p:nvPr/>
        </p:nvSpPr>
        <p:spPr>
          <a:xfrm>
            <a:off x="652112" y="4774488"/>
            <a:ext cx="6097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реестр ККО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2F44D0-61AB-33D8-79E8-117A4297D657}"/>
              </a:ext>
            </a:extLst>
          </p:cNvPr>
          <p:cNvSpPr txBox="1"/>
          <p:nvPr/>
        </p:nvSpPr>
        <p:spPr>
          <a:xfrm>
            <a:off x="652112" y="5530680"/>
            <a:ext cx="6097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 за нарушения</a:t>
            </a:r>
          </a:p>
        </p:txBody>
      </p:sp>
    </p:spTree>
    <p:extLst>
      <p:ext uri="{BB962C8B-B14F-4D97-AF65-F5344CB8AC3E}">
        <p14:creationId xmlns:p14="http://schemas.microsoft.com/office/powerpoint/2010/main" val="1396292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281ABE-21B3-D979-49BC-A1142D1D0F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6" y="1337349"/>
            <a:ext cx="5188389" cy="4007450"/>
          </a:xfrm>
          <a:prstGeom prst="rect">
            <a:avLst/>
          </a:prstGeom>
          <a:effectLst>
            <a:glow rad="127000">
              <a:schemeClr val="bg1">
                <a:lumMod val="95000"/>
                <a:alpha val="19000"/>
              </a:schemeClr>
            </a:glow>
            <a:softEdge rad="5080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CCCC44-2F86-1BFF-DE09-C63BC67590B9}"/>
              </a:ext>
            </a:extLst>
          </p:cNvPr>
          <p:cNvSpPr txBox="1"/>
          <p:nvPr/>
        </p:nvSpPr>
        <p:spPr>
          <a:xfrm>
            <a:off x="856648" y="4828153"/>
            <a:ext cx="1115567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Контрольно-кассовое оборудование (ККО) используется для контроля кассовых операций и является обязательным для всех предприятий, ведущих хозяйственные расчеты с наличными деньгами.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182803-6491-AD1D-F13B-5F14B87AA726}"/>
              </a:ext>
            </a:extLst>
          </p:cNvPr>
          <p:cNvSpPr txBox="1"/>
          <p:nvPr/>
        </p:nvSpPr>
        <p:spPr>
          <a:xfrm>
            <a:off x="7036068" y="1337349"/>
            <a:ext cx="30536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в ККО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03636F2D-D9D0-32E0-E72F-DAE828385404}"/>
              </a:ext>
            </a:extLst>
          </p:cNvPr>
          <p:cNvCxnSpPr/>
          <p:nvPr/>
        </p:nvCxnSpPr>
        <p:spPr>
          <a:xfrm>
            <a:off x="5447899" y="3234088"/>
            <a:ext cx="6429675" cy="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7214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3DCEA72-C112-7F55-2B24-8A748C10280A}"/>
              </a:ext>
            </a:extLst>
          </p:cNvPr>
          <p:cNvSpPr txBox="1"/>
          <p:nvPr/>
        </p:nvSpPr>
        <p:spPr>
          <a:xfrm>
            <a:off x="4345806" y="599835"/>
            <a:ext cx="40353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Нормативная база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B477A315-0EB3-3CD7-1065-DB25777CB510}"/>
              </a:ext>
            </a:extLst>
          </p:cNvPr>
          <p:cNvCxnSpPr/>
          <p:nvPr/>
        </p:nvCxnSpPr>
        <p:spPr>
          <a:xfrm>
            <a:off x="2881162" y="1263588"/>
            <a:ext cx="6429675" cy="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E77818F-ED55-7CE8-208F-841497FD8CE3}"/>
              </a:ext>
            </a:extLst>
          </p:cNvPr>
          <p:cNvSpPr txBox="1"/>
          <p:nvPr/>
        </p:nvSpPr>
        <p:spPr>
          <a:xfrm>
            <a:off x="680986" y="1544655"/>
            <a:ext cx="90116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Нормативные акты регулируют использование ККО: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58B6A6-FBAF-52EA-09F1-8DDA054DE7F3}"/>
              </a:ext>
            </a:extLst>
          </p:cNvPr>
          <p:cNvSpPr txBox="1"/>
          <p:nvPr/>
        </p:nvSpPr>
        <p:spPr>
          <a:xfrm>
            <a:off x="1096077" y="2853345"/>
            <a:ext cx="66233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 Едином реестре ККО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2FDF3D-996A-A5E7-97FE-A2DB641CC047}"/>
              </a:ext>
            </a:extLst>
          </p:cNvPr>
          <p:cNvSpPr txBox="1"/>
          <p:nvPr/>
        </p:nvSpPr>
        <p:spPr>
          <a:xfrm>
            <a:off x="1096077" y="3977369"/>
            <a:ext cx="86134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 Межведомственной комиссии по ККО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05FA59-331D-DFE3-8991-8A862030F024}"/>
              </a:ext>
            </a:extLst>
          </p:cNvPr>
          <p:cNvSpPr txBox="1"/>
          <p:nvPr/>
        </p:nvSpPr>
        <p:spPr>
          <a:xfrm>
            <a:off x="1096077" y="5024449"/>
            <a:ext cx="6097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об эксплуатации ККО</a:t>
            </a:r>
          </a:p>
        </p:txBody>
      </p:sp>
    </p:spTree>
    <p:extLst>
      <p:ext uri="{BB962C8B-B14F-4D97-AF65-F5344CB8AC3E}">
        <p14:creationId xmlns:p14="http://schemas.microsoft.com/office/powerpoint/2010/main" val="1129936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Трехмерная модель 3" descr="Отправить сообщение электронной почты">
                <a:extLst>
                  <a:ext uri="{FF2B5EF4-FFF2-40B4-BE49-F238E27FC236}">
                    <a16:creationId xmlns:a16="http://schemas.microsoft.com/office/drawing/2014/main" id="{BDDC5442-4087-156B-D108-BB87EBF6359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67672817"/>
                  </p:ext>
                </p:extLst>
              </p:nvPr>
            </p:nvGraphicFramePr>
            <p:xfrm>
              <a:off x="160291" y="1837517"/>
              <a:ext cx="4190456" cy="478075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4190456" cy="4780755"/>
                    </a:xfrm>
                    <a:prstGeom prst="rect">
                      <a:avLst/>
                    </a:prstGeom>
                  </am3d:spPr>
                  <am3d:camera>
                    <am3d:pos x="0" y="0" z="6514255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8618" d="1000000"/>
                    <am3d:preTrans dx="-6021863" dy="-14836497" dz="-78682"/>
                    <am3d:scale>
                      <am3d:sx n="1000000" d="1000000"/>
                      <am3d:sy n="1000000" d="1000000"/>
                      <am3d:sz n="1000000" d="1000000"/>
                    </am3d:scale>
                    <am3d:rot ax="843137" ay="2691132" az="600676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86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Трехмерная модель 3" descr="Отправить сообщение электронной почты">
                <a:extLst>
                  <a:ext uri="{FF2B5EF4-FFF2-40B4-BE49-F238E27FC236}">
                    <a16:creationId xmlns:a16="http://schemas.microsoft.com/office/drawing/2014/main" id="{BDDC5442-4087-156B-D108-BB87EBF6359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0291" y="1837517"/>
                <a:ext cx="4190456" cy="4780755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057DE28-3124-DF93-10A7-CE50B34C99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35" y="100172"/>
            <a:ext cx="4457264" cy="3474690"/>
          </a:xfrm>
          <a:prstGeom prst="rect">
            <a:avLst/>
          </a:prstGeom>
          <a:effectLst>
            <a:glow rad="1003300">
              <a:schemeClr val="bg1">
                <a:alpha val="34000"/>
              </a:schemeClr>
            </a:glow>
            <a:softEdge rad="12700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288880-16E0-2DE6-844E-C207B35F94A6}"/>
              </a:ext>
            </a:extLst>
          </p:cNvPr>
          <p:cNvSpPr txBox="1"/>
          <p:nvPr/>
        </p:nvSpPr>
        <p:spPr>
          <a:xfrm>
            <a:off x="2197094" y="1575907"/>
            <a:ext cx="43073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функции ККО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42FE7CD-17EC-AD96-5076-BA42061CF51A}"/>
              </a:ext>
            </a:extLst>
          </p:cNvPr>
          <p:cNvCxnSpPr/>
          <p:nvPr/>
        </p:nvCxnSpPr>
        <p:spPr>
          <a:xfrm>
            <a:off x="818148" y="1347536"/>
            <a:ext cx="6429675" cy="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7E91F0A-F539-BC23-5A28-E637C36BAEB1}"/>
              </a:ext>
            </a:extLst>
          </p:cNvPr>
          <p:cNvSpPr txBox="1"/>
          <p:nvPr/>
        </p:nvSpPr>
        <p:spPr>
          <a:xfrm>
            <a:off x="4644189" y="3574862"/>
            <a:ext cx="65548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Регистрация кассовых операций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3D2BEE-B89F-76CF-651F-63575F8A1EAE}"/>
              </a:ext>
            </a:extLst>
          </p:cNvPr>
          <p:cNvSpPr txBox="1"/>
          <p:nvPr/>
        </p:nvSpPr>
        <p:spPr>
          <a:xfrm>
            <a:off x="4644189" y="4227894"/>
            <a:ext cx="65548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Хранение и передача данных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194508-E447-031C-FCB9-494C104252E5}"/>
              </a:ext>
            </a:extLst>
          </p:cNvPr>
          <p:cNvSpPr txBox="1"/>
          <p:nvPr/>
        </p:nvSpPr>
        <p:spPr>
          <a:xfrm>
            <a:off x="4644188" y="4862276"/>
            <a:ext cx="68772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данных от несанкционированных изменений</a:t>
            </a:r>
          </a:p>
        </p:txBody>
      </p:sp>
    </p:spTree>
    <p:extLst>
      <p:ext uri="{BB962C8B-B14F-4D97-AF65-F5344CB8AC3E}">
        <p14:creationId xmlns:p14="http://schemas.microsoft.com/office/powerpoint/2010/main" val="595303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34BF98F-BCD8-2BDB-8908-9C0D6139D397}"/>
              </a:ext>
            </a:extLst>
          </p:cNvPr>
          <p:cNvSpPr txBox="1"/>
          <p:nvPr/>
        </p:nvSpPr>
        <p:spPr>
          <a:xfrm>
            <a:off x="1490110" y="788922"/>
            <a:ext cx="8886926" cy="52322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контрольно-кассового оборудования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A83CEE-8361-FB5D-5E4D-6D20010532E2}"/>
              </a:ext>
            </a:extLst>
          </p:cNvPr>
          <p:cNvSpPr txBox="1"/>
          <p:nvPr/>
        </p:nvSpPr>
        <p:spPr>
          <a:xfrm>
            <a:off x="247850" y="2035859"/>
            <a:ext cx="7750744" cy="523220"/>
          </a:xfrm>
          <a:prstGeom prst="rect">
            <a:avLst/>
          </a:prstGeom>
          <a:solidFill>
            <a:schemeClr val="bg1"/>
          </a:solidFill>
          <a:effectLst>
            <a:glow rad="190500">
              <a:schemeClr val="bg1">
                <a:alpha val="40000"/>
              </a:schemeClr>
            </a:glow>
            <a:softEdge rad="38100"/>
          </a:effectLst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ККО по разным критериям: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9B9705-2812-2605-1A2A-663C1EB71B20}"/>
              </a:ext>
            </a:extLst>
          </p:cNvPr>
          <p:cNvSpPr txBox="1"/>
          <p:nvPr/>
        </p:nvSpPr>
        <p:spPr>
          <a:xfrm>
            <a:off x="332872" y="3128288"/>
            <a:ext cx="8570495" cy="523220"/>
          </a:xfrm>
          <a:prstGeom prst="rect">
            <a:avLst/>
          </a:prstGeom>
          <a:solidFill>
            <a:schemeClr val="bg1">
              <a:alpha val="78000"/>
            </a:schemeClr>
          </a:solidFill>
          <a:effectLst>
            <a:glow rad="228600">
              <a:schemeClr val="bg1">
                <a:alpha val="88000"/>
              </a:schemeClr>
            </a:glow>
            <a:softEdge rad="177800"/>
          </a:effectLst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размещению: стационарное и портативное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A0E9D7-77E5-099C-F6F8-D5EAD06E65C6}"/>
              </a:ext>
            </a:extLst>
          </p:cNvPr>
          <p:cNvSpPr txBox="1"/>
          <p:nvPr/>
        </p:nvSpPr>
        <p:spPr>
          <a:xfrm>
            <a:off x="3038774" y="4335521"/>
            <a:ext cx="8458601" cy="523220"/>
          </a:xfrm>
          <a:prstGeom prst="rect">
            <a:avLst/>
          </a:prstGeom>
          <a:solidFill>
            <a:schemeClr val="bg1"/>
          </a:solidFill>
          <a:effectLst>
            <a:glow rad="787400">
              <a:schemeClr val="bg1">
                <a:alpha val="84000"/>
              </a:schemeClr>
            </a:glow>
            <a:softEdge rad="114300"/>
          </a:effectLst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функциональности: автономное и системное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369B3F-8C89-F93D-7C49-A8AEE732D22E}"/>
              </a:ext>
            </a:extLst>
          </p:cNvPr>
          <p:cNvSpPr txBox="1"/>
          <p:nvPr/>
        </p:nvSpPr>
        <p:spPr>
          <a:xfrm>
            <a:off x="5274643" y="5533051"/>
            <a:ext cx="6814688" cy="523220"/>
          </a:xfrm>
          <a:prstGeom prst="rect">
            <a:avLst/>
          </a:prstGeom>
          <a:solidFill>
            <a:schemeClr val="bg1">
              <a:alpha val="49000"/>
            </a:schemeClr>
          </a:solidFill>
          <a:effectLst>
            <a:glow rad="444500">
              <a:schemeClr val="bg1">
                <a:alpha val="90000"/>
              </a:schemeClr>
            </a:glow>
            <a:softEdge rad="165100"/>
          </a:effectLst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конструкции: унитарное и модульное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FFD406B6-2234-47C3-5CF6-6ABFEECB92D9}"/>
              </a:ext>
            </a:extLst>
          </p:cNvPr>
          <p:cNvCxnSpPr/>
          <p:nvPr/>
        </p:nvCxnSpPr>
        <p:spPr>
          <a:xfrm>
            <a:off x="2669807" y="1442665"/>
            <a:ext cx="6429675" cy="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2574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99EA69-6932-CD1F-171C-7648A482D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150" y="1346874"/>
            <a:ext cx="12967150" cy="4164252"/>
          </a:xfrm>
          <a:prstGeom prst="rect">
            <a:avLst/>
          </a:prstGeom>
          <a:effectLst>
            <a:glow rad="1231900">
              <a:schemeClr val="bg1">
                <a:alpha val="77000"/>
              </a:schemeClr>
            </a:glow>
            <a:softEdge rad="12700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C64981-CBD0-8703-1F06-755F5B13DBC9}"/>
              </a:ext>
            </a:extLst>
          </p:cNvPr>
          <p:cNvSpPr txBox="1"/>
          <p:nvPr/>
        </p:nvSpPr>
        <p:spPr>
          <a:xfrm>
            <a:off x="4145723" y="1551614"/>
            <a:ext cx="3125403" cy="1077218"/>
          </a:xfrm>
          <a:prstGeom prst="rect">
            <a:avLst/>
          </a:prstGeom>
          <a:noFill/>
          <a:effectLst>
            <a:glow rad="127000">
              <a:schemeClr val="accent1">
                <a:alpha val="81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реестр ККО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CCC6F0-A707-C1FB-7A89-9B5B6F65044B}"/>
              </a:ext>
            </a:extLst>
          </p:cNvPr>
          <p:cNvSpPr txBox="1"/>
          <p:nvPr/>
        </p:nvSpPr>
        <p:spPr>
          <a:xfrm>
            <a:off x="577516" y="3108177"/>
            <a:ext cx="1130968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реестр ККО ведется Государственной налоговой службой и включает все модели оборудования, утвержденные для использования на территории Молдовы.</a:t>
            </a:r>
          </a:p>
        </p:txBody>
      </p:sp>
    </p:spTree>
    <p:extLst>
      <p:ext uri="{BB962C8B-B14F-4D97-AF65-F5344CB8AC3E}">
        <p14:creationId xmlns:p14="http://schemas.microsoft.com/office/powerpoint/2010/main" val="4048916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2B2FF04-2776-0AA4-EDA1-2CF472A4BBB7}"/>
              </a:ext>
            </a:extLst>
          </p:cNvPr>
          <p:cNvSpPr txBox="1"/>
          <p:nvPr/>
        </p:nvSpPr>
        <p:spPr>
          <a:xfrm>
            <a:off x="2674619" y="376340"/>
            <a:ext cx="7356107" cy="584775"/>
          </a:xfrm>
          <a:prstGeom prst="rect">
            <a:avLst/>
          </a:prstGeom>
          <a:solidFill>
            <a:schemeClr val="bg1"/>
          </a:solidFill>
          <a:effectLst>
            <a:reflection stA="0" dist="50800" dir="5400000" sy="-100000" algn="bl" rotWithShape="0"/>
            <a:softEdge rad="88900"/>
          </a:effectLst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 за нарушения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D9FE23-7721-A444-03BD-FDF2D2878A58}"/>
              </a:ext>
            </a:extLst>
          </p:cNvPr>
          <p:cNvSpPr txBox="1"/>
          <p:nvPr/>
        </p:nvSpPr>
        <p:spPr>
          <a:xfrm>
            <a:off x="3303871" y="1492437"/>
            <a:ext cx="6097604" cy="954107"/>
          </a:xfrm>
          <a:prstGeom prst="rect">
            <a:avLst/>
          </a:prstGeom>
          <a:solidFill>
            <a:schemeClr val="bg1"/>
          </a:solidFill>
          <a:effectLst>
            <a:softEdge rad="215900"/>
          </a:effectLst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 за нарушение правил использования ККО: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15A65E-BB41-FC84-BBDE-66F86F7EB8AC}"/>
              </a:ext>
            </a:extLst>
          </p:cNvPr>
          <p:cNvSpPr txBox="1"/>
          <p:nvPr/>
        </p:nvSpPr>
        <p:spPr>
          <a:xfrm>
            <a:off x="863867" y="2966170"/>
            <a:ext cx="5488806" cy="523220"/>
          </a:xfrm>
          <a:prstGeom prst="rect">
            <a:avLst/>
          </a:prstGeom>
          <a:solidFill>
            <a:schemeClr val="bg1"/>
          </a:solidFill>
          <a:effectLst>
            <a:softEdge rad="101600"/>
          </a:effectLst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Штрафы за невыдачу чека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101A478A-43CC-79F4-649E-EDDD1204E138}"/>
              </a:ext>
            </a:extLst>
          </p:cNvPr>
          <p:cNvCxnSpPr/>
          <p:nvPr/>
        </p:nvCxnSpPr>
        <p:spPr>
          <a:xfrm>
            <a:off x="2781702" y="2541068"/>
            <a:ext cx="6429675" cy="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92D4176-7AC2-43F0-A8DE-A247C6E73689}"/>
              </a:ext>
            </a:extLst>
          </p:cNvPr>
          <p:cNvSpPr txBox="1"/>
          <p:nvPr/>
        </p:nvSpPr>
        <p:spPr>
          <a:xfrm>
            <a:off x="863867" y="4141114"/>
            <a:ext cx="970828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Штрафы за использование неисправного оборудования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ABACB2-11E7-AD2D-27D0-C71E350DC4CF}"/>
              </a:ext>
            </a:extLst>
          </p:cNvPr>
          <p:cNvSpPr txBox="1"/>
          <p:nvPr/>
        </p:nvSpPr>
        <p:spPr>
          <a:xfrm>
            <a:off x="863867" y="5351045"/>
            <a:ext cx="8953901" cy="523220"/>
          </a:xfrm>
          <a:prstGeom prst="rect">
            <a:avLst/>
          </a:prstGeom>
          <a:solidFill>
            <a:schemeClr val="bg1"/>
          </a:solidFill>
          <a:effectLst>
            <a:reflection endPos="0" dist="50800" dir="5400000" sy="-100000" algn="bl" rotWithShape="0"/>
            <a:softEdge rad="88900"/>
          </a:effectLst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Административная и налоговая ответственность</a:t>
            </a:r>
          </a:p>
        </p:txBody>
      </p:sp>
    </p:spTree>
    <p:extLst>
      <p:ext uri="{BB962C8B-B14F-4D97-AF65-F5344CB8AC3E}">
        <p14:creationId xmlns:p14="http://schemas.microsoft.com/office/powerpoint/2010/main" val="2308045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31617C-3F42-4614-9471-59FDD7589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3843" y="267720"/>
            <a:ext cx="6914702" cy="3859726"/>
          </a:xfrm>
          <a:prstGeom prst="rect">
            <a:avLst/>
          </a:prstGeom>
          <a:effectLst>
            <a:glow>
              <a:schemeClr val="bg1">
                <a:lumMod val="85000"/>
                <a:alpha val="8000"/>
              </a:schemeClr>
            </a:glow>
            <a:reflection stA="45000" endPos="65000" dist="50800" dir="5400000" sy="-100000" algn="bl" rotWithShape="0"/>
            <a:softEdge rad="12700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2A60C8-04E2-358A-A0D7-40E2EFB23796}"/>
              </a:ext>
            </a:extLst>
          </p:cNvPr>
          <p:cNvSpPr txBox="1"/>
          <p:nvPr/>
        </p:nvSpPr>
        <p:spPr>
          <a:xfrm>
            <a:off x="6805060" y="980422"/>
            <a:ext cx="3060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6137ED6A-967F-8075-6899-9B888E0B1E2E}"/>
              </a:ext>
            </a:extLst>
          </p:cNvPr>
          <p:cNvCxnSpPr/>
          <p:nvPr/>
        </p:nvCxnSpPr>
        <p:spPr>
          <a:xfrm>
            <a:off x="5120640" y="2492941"/>
            <a:ext cx="6429675" cy="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4349522-728E-D297-C0BC-51ABB218BA54}"/>
              </a:ext>
            </a:extLst>
          </p:cNvPr>
          <p:cNvSpPr txBox="1"/>
          <p:nvPr/>
        </p:nvSpPr>
        <p:spPr>
          <a:xfrm>
            <a:off x="2752826" y="3817831"/>
            <a:ext cx="978889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Контрольно-кассовое оборудование является важным элементом контроля за финансовыми операциями. Соблюдение нормативных актов и правильное использование ККО обеспечивает прозрачность и защиту данных о финансовых операциях.</a:t>
            </a:r>
          </a:p>
        </p:txBody>
      </p:sp>
    </p:spTree>
    <p:extLst>
      <p:ext uri="{BB962C8B-B14F-4D97-AF65-F5344CB8AC3E}">
        <p14:creationId xmlns:p14="http://schemas.microsoft.com/office/powerpoint/2010/main" val="24936368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196</Words>
  <Application>Microsoft Office PowerPoint</Application>
  <PresentationFormat>Широкоэкранный</PresentationFormat>
  <Paragraphs>35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Mihaela CURCA</dc:creator>
  <cp:lastModifiedBy>Mihaela CURCA</cp:lastModifiedBy>
  <cp:revision>1</cp:revision>
  <dcterms:created xsi:type="dcterms:W3CDTF">2024-10-01T13:08:28Z</dcterms:created>
  <dcterms:modified xsi:type="dcterms:W3CDTF">2024-10-02T07:11:58Z</dcterms:modified>
</cp:coreProperties>
</file>